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5" r:id="rId6"/>
    <p:sldId id="264" r:id="rId7"/>
    <p:sldId id="266" r:id="rId8"/>
    <p:sldId id="259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77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5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A5FF-0AC9-4973-9347-62BFAB561990}" type="datetimeFigureOut">
              <a:rPr lang="en-US" smtClean="0"/>
              <a:t>11-Jul-22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60CA5-E156-45CD-BC90-182C9CDFB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360" y="-50172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Mezir</a:t>
            </a:r>
            <a:r>
              <a:rPr lang="en-US" dirty="0" smtClean="0"/>
              <a:t> </a:t>
            </a:r>
            <a:r>
              <a:rPr lang="en-US" dirty="0" err="1" smtClean="0"/>
              <a:t>Tanporer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Soulaz</a:t>
            </a:r>
            <a:r>
              <a:rPr lang="en-US" dirty="0" smtClean="0"/>
              <a:t> </a:t>
            </a:r>
            <a:r>
              <a:rPr lang="en-US" dirty="0" err="1" smtClean="0"/>
              <a:t>Dimoun</a:t>
            </a:r>
            <a:r>
              <a:rPr lang="en-US" dirty="0" smtClean="0"/>
              <a:t> </a:t>
            </a:r>
            <a:r>
              <a:rPr lang="en-US" dirty="0" err="1" smtClean="0"/>
              <a:t>avek</a:t>
            </a:r>
            <a:r>
              <a:rPr lang="en-US" dirty="0" smtClean="0"/>
              <a:t> </a:t>
            </a:r>
            <a:r>
              <a:rPr lang="en-US" dirty="0" err="1" smtClean="0"/>
              <a:t>Reveni</a:t>
            </a:r>
            <a:r>
              <a:rPr lang="en-US" dirty="0" smtClean="0"/>
              <a:t> </a:t>
            </a:r>
            <a:r>
              <a:rPr lang="en-US" dirty="0" err="1" smtClean="0"/>
              <a:t>Pli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2259"/>
            <a:ext cx="1973099" cy="2996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377" y="4682259"/>
            <a:ext cx="2595603" cy="3295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000" t="11196" r="32949" b="10855"/>
          <a:stretch/>
        </p:blipFill>
        <p:spPr>
          <a:xfrm>
            <a:off x="3014980" y="1885872"/>
            <a:ext cx="6162040" cy="47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0" t="11196" r="32949" b="10855"/>
          <a:stretch/>
        </p:blipFill>
        <p:spPr>
          <a:xfrm>
            <a:off x="1780903" y="209253"/>
            <a:ext cx="8468360" cy="65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00" t="11196" r="32949" b="10855"/>
          <a:stretch/>
        </p:blipFill>
        <p:spPr>
          <a:xfrm>
            <a:off x="6096000" y="1690687"/>
            <a:ext cx="5837404" cy="4486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Mezir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1"/>
            <a:r>
              <a:rPr lang="en-US" dirty="0" smtClean="0"/>
              <a:t>Sipor Pour </a:t>
            </a:r>
            <a:r>
              <a:rPr lang="en-US" dirty="0" err="1" smtClean="0"/>
              <a:t>Saler</a:t>
            </a:r>
            <a:r>
              <a:rPr lang="en-US" dirty="0" smtClean="0"/>
              <a:t> ki pli ba ki R8500</a:t>
            </a:r>
          </a:p>
          <a:p>
            <a:pPr lvl="1"/>
            <a:r>
              <a:rPr lang="en-US" dirty="0" smtClean="0"/>
              <a:t>Sipor Pour Bann ki </a:t>
            </a:r>
            <a:r>
              <a:rPr lang="en-US" dirty="0" err="1" smtClean="0"/>
              <a:t>Saler</a:t>
            </a:r>
            <a:r>
              <a:rPr lang="en-US" dirty="0" smtClean="0"/>
              <a:t> i ant R8500 a R9000</a:t>
            </a:r>
          </a:p>
          <a:p>
            <a:pPr lvl="1"/>
            <a:r>
              <a:rPr lang="en-US" dirty="0" err="1" smtClean="0"/>
              <a:t>Sipor</a:t>
            </a:r>
            <a:r>
              <a:rPr lang="en-US" dirty="0" smtClean="0"/>
              <a:t> </a:t>
            </a:r>
            <a:r>
              <a:rPr lang="en-US" dirty="0" err="1" smtClean="0"/>
              <a:t>Adisyonnel</a:t>
            </a:r>
            <a:r>
              <a:rPr lang="en-US" dirty="0" smtClean="0"/>
              <a:t> lo </a:t>
            </a:r>
            <a:r>
              <a:rPr lang="en-US" dirty="0" err="1" smtClean="0"/>
              <a:t>Bil</a:t>
            </a:r>
            <a:r>
              <a:rPr lang="en-US" dirty="0" smtClean="0"/>
              <a:t> </a:t>
            </a:r>
            <a:r>
              <a:rPr lang="en-US" dirty="0" err="1" smtClean="0"/>
              <a:t>Elektrisite</a:t>
            </a: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05040" y="2316480"/>
            <a:ext cx="1950720" cy="4775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68502" y="2655729"/>
            <a:ext cx="1950720" cy="4775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55280" y="3472498"/>
            <a:ext cx="1950720" cy="3679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Mezir</a:t>
            </a:r>
            <a:r>
              <a:rPr lang="en-US" b="1" dirty="0" smtClean="0"/>
              <a:t> – </a:t>
            </a:r>
            <a:r>
              <a:rPr lang="en-US" b="1" dirty="0" err="1" smtClean="0"/>
              <a:t>Detay</a:t>
            </a:r>
            <a:r>
              <a:rPr lang="en-US" b="1" dirty="0" smtClean="0"/>
              <a:t> </a:t>
            </a:r>
            <a:r>
              <a:rPr lang="en-US" b="1" dirty="0" err="1" smtClean="0"/>
              <a:t>Preliminer</a:t>
            </a:r>
            <a:r>
              <a:rPr lang="en-US" b="1" dirty="0" smtClean="0"/>
              <a:t> Lo Bann </a:t>
            </a:r>
            <a:r>
              <a:rPr lang="en-US" b="1" dirty="0" err="1" smtClean="0"/>
              <a:t>Progranm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Lobzektif</a:t>
            </a:r>
            <a:r>
              <a:rPr lang="en-US" b="1" dirty="0" smtClean="0"/>
              <a:t>: </a:t>
            </a:r>
            <a:r>
              <a:rPr lang="en-US" dirty="0" err="1" smtClean="0"/>
              <a:t>Redwi</a:t>
            </a:r>
            <a:r>
              <a:rPr lang="en-US" dirty="0" smtClean="0"/>
              <a:t> </a:t>
            </a:r>
            <a:r>
              <a:rPr lang="en-US" dirty="0" err="1" smtClean="0"/>
              <a:t>Presyon</a:t>
            </a:r>
            <a:r>
              <a:rPr lang="en-US" dirty="0" smtClean="0"/>
              <a:t> </a:t>
            </a:r>
            <a:r>
              <a:rPr lang="en-US" dirty="0" err="1" smtClean="0"/>
              <a:t>Finansyel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limedya</a:t>
            </a:r>
            <a:r>
              <a:rPr lang="en-US" dirty="0" smtClean="0"/>
              <a:t> lo </a:t>
            </a:r>
            <a:r>
              <a:rPr lang="en-US" dirty="0" err="1" smtClean="0"/>
              <a:t>serten</a:t>
            </a:r>
            <a:r>
              <a:rPr lang="en-US" dirty="0" smtClean="0"/>
              <a:t> </a:t>
            </a:r>
            <a:r>
              <a:rPr lang="en-US" dirty="0" err="1" smtClean="0"/>
              <a:t>sekter</a:t>
            </a:r>
            <a:r>
              <a:rPr lang="en-US" dirty="0" smtClean="0"/>
              <a:t> </a:t>
            </a:r>
            <a:r>
              <a:rPr lang="en-US" dirty="0" err="1" smtClean="0"/>
              <a:t>lasosyete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Dirasyon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err="1" smtClean="0"/>
              <a:t>Tanporer</a:t>
            </a:r>
            <a:r>
              <a:rPr lang="en-US" dirty="0" smtClean="0"/>
              <a:t> pour 6 </a:t>
            </a:r>
            <a:r>
              <a:rPr lang="en-US" dirty="0" err="1" smtClean="0"/>
              <a:t>mwan</a:t>
            </a:r>
            <a:r>
              <a:rPr lang="en-US" dirty="0" smtClean="0"/>
              <a:t> </a:t>
            </a:r>
            <a:r>
              <a:rPr lang="en-US" dirty="0" err="1" smtClean="0"/>
              <a:t>avek</a:t>
            </a:r>
            <a:r>
              <a:rPr lang="en-US" dirty="0" smtClean="0"/>
              <a:t> </a:t>
            </a:r>
            <a:r>
              <a:rPr lang="en-US" dirty="0" err="1" smtClean="0"/>
              <a:t>peryod</a:t>
            </a:r>
            <a:r>
              <a:rPr lang="en-US" dirty="0" smtClean="0"/>
              <a:t> </a:t>
            </a:r>
            <a:r>
              <a:rPr lang="en-US" dirty="0" err="1" smtClean="0"/>
              <a:t>koleksyon</a:t>
            </a:r>
            <a:r>
              <a:rPr lang="en-US" dirty="0" smtClean="0"/>
              <a:t> pour </a:t>
            </a:r>
            <a:r>
              <a:rPr lang="en-US" dirty="0" err="1" smtClean="0"/>
              <a:t>mwens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trwa</a:t>
            </a:r>
            <a:r>
              <a:rPr lang="en-US" dirty="0" smtClean="0"/>
              <a:t> </a:t>
            </a:r>
            <a:r>
              <a:rPr lang="en-US" dirty="0" err="1" smtClean="0"/>
              <a:t>mwan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err="1" smtClean="0"/>
              <a:t>Peyman</a:t>
            </a:r>
            <a:r>
              <a:rPr lang="en-US" b="1" dirty="0" smtClean="0"/>
              <a:t> </a:t>
            </a:r>
          </a:p>
          <a:p>
            <a:pPr lvl="1"/>
            <a:r>
              <a:rPr lang="en-US" dirty="0" err="1" smtClean="0"/>
              <a:t>Premye</a:t>
            </a:r>
            <a:r>
              <a:rPr lang="en-US" dirty="0" smtClean="0"/>
              <a:t> </a:t>
            </a:r>
            <a:r>
              <a:rPr lang="en-US" dirty="0" err="1" smtClean="0"/>
              <a:t>Peyman</a:t>
            </a:r>
            <a:r>
              <a:rPr lang="en-US" dirty="0" smtClean="0"/>
              <a:t> Out (</a:t>
            </a:r>
            <a:r>
              <a:rPr lang="en-US" dirty="0" err="1" smtClean="0"/>
              <a:t>Backpay</a:t>
            </a:r>
            <a:r>
              <a:rPr lang="en-US" dirty="0" smtClean="0"/>
              <a:t> </a:t>
            </a:r>
            <a:r>
              <a:rPr lang="en-US" dirty="0" err="1" smtClean="0"/>
              <a:t>Sekter</a:t>
            </a:r>
            <a:r>
              <a:rPr lang="en-US" dirty="0" smtClean="0"/>
              <a:t> </a:t>
            </a:r>
            <a:r>
              <a:rPr lang="en-US" dirty="0" err="1" smtClean="0"/>
              <a:t>Prive</a:t>
            </a:r>
            <a:r>
              <a:rPr lang="en-US" dirty="0" smtClean="0"/>
              <a:t> e </a:t>
            </a:r>
            <a:r>
              <a:rPr lang="nb-NO" dirty="0" smtClean="0"/>
              <a:t>Sipor Adisyonnel lo Bil Elektrisite 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err="1" smtClean="0"/>
              <a:t>Lenpak</a:t>
            </a:r>
            <a:endParaRPr lang="en-US" b="1" dirty="0" smtClean="0"/>
          </a:p>
          <a:p>
            <a:pPr lvl="1"/>
            <a:r>
              <a:rPr lang="en-US" dirty="0" err="1" smtClean="0"/>
              <a:t>Sipor</a:t>
            </a:r>
            <a:r>
              <a:rPr lang="en-US" dirty="0" smtClean="0"/>
              <a:t> Pour </a:t>
            </a:r>
            <a:r>
              <a:rPr lang="en-US" dirty="0" err="1" smtClean="0"/>
              <a:t>Saler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pli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R8500 – R40 </a:t>
            </a:r>
            <a:r>
              <a:rPr lang="en-US" dirty="0" err="1" smtClean="0"/>
              <a:t>milyon</a:t>
            </a:r>
            <a:r>
              <a:rPr lang="en-US" dirty="0" smtClean="0"/>
              <a:t> (13,000 </a:t>
            </a:r>
            <a:r>
              <a:rPr lang="en-US" dirty="0" err="1" smtClean="0"/>
              <a:t>travayer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Sipor</a:t>
            </a:r>
            <a:r>
              <a:rPr lang="en-US" dirty="0" smtClean="0"/>
              <a:t> Pour Bann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Saler</a:t>
            </a:r>
            <a:r>
              <a:rPr lang="en-US" dirty="0" smtClean="0"/>
              <a:t> I ant R8500 a R9000 – R3.8 </a:t>
            </a:r>
            <a:r>
              <a:rPr lang="en-US" dirty="0" err="1" smtClean="0"/>
              <a:t>milyon</a:t>
            </a:r>
            <a:r>
              <a:rPr lang="en-US" dirty="0" smtClean="0"/>
              <a:t> (2,500 </a:t>
            </a:r>
            <a:r>
              <a:rPr lang="en-US" dirty="0" err="1" smtClean="0"/>
              <a:t>travayer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Sipor</a:t>
            </a:r>
            <a:r>
              <a:rPr lang="en-US" dirty="0" smtClean="0"/>
              <a:t> </a:t>
            </a:r>
            <a:r>
              <a:rPr lang="en-US" dirty="0" err="1" smtClean="0"/>
              <a:t>Adisyonnel</a:t>
            </a:r>
            <a:r>
              <a:rPr lang="en-US" dirty="0" smtClean="0"/>
              <a:t> lo </a:t>
            </a:r>
            <a:r>
              <a:rPr lang="en-US" dirty="0" err="1" smtClean="0"/>
              <a:t>Bil</a:t>
            </a:r>
            <a:r>
              <a:rPr lang="en-US" dirty="0" smtClean="0"/>
              <a:t> </a:t>
            </a:r>
            <a:r>
              <a:rPr lang="en-US" dirty="0" err="1" smtClean="0"/>
              <a:t>Elektrisite</a:t>
            </a:r>
            <a:r>
              <a:rPr lang="en-US" dirty="0" smtClean="0"/>
              <a:t> Pour </a:t>
            </a:r>
            <a:r>
              <a:rPr lang="en-US" dirty="0" err="1" smtClean="0"/>
              <a:t>Saler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pli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R9000 – R14.3 </a:t>
            </a:r>
            <a:r>
              <a:rPr lang="en-US" dirty="0" err="1" smtClean="0"/>
              <a:t>milyon</a:t>
            </a:r>
            <a:r>
              <a:rPr lang="en-US" dirty="0" smtClean="0"/>
              <a:t> (7,000 </a:t>
            </a:r>
            <a:r>
              <a:rPr lang="en-US" dirty="0" err="1" smtClean="0"/>
              <a:t>lakour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Mezir</a:t>
            </a:r>
            <a:r>
              <a:rPr lang="en-US" b="1" dirty="0" smtClean="0"/>
              <a:t> - </a:t>
            </a:r>
            <a:r>
              <a:rPr lang="nb-NO" b="1" dirty="0" smtClean="0"/>
              <a:t>Sipor Pour Saler ki pli ba ki R8500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b="1" i="1" dirty="0" smtClean="0"/>
              <a:t>Target: 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400" dirty="0" err="1" smtClean="0"/>
              <a:t>Koleksyon</a:t>
            </a:r>
            <a:r>
              <a:rPr lang="en-US" sz="2400" dirty="0" smtClean="0"/>
              <a:t> </a:t>
            </a:r>
            <a:r>
              <a:rPr lang="en-US" sz="2400" dirty="0" err="1" smtClean="0"/>
              <a:t>Lenformasyon</a:t>
            </a:r>
            <a:r>
              <a:rPr lang="en-US" sz="2400" dirty="0" smtClean="0"/>
              <a:t> </a:t>
            </a:r>
            <a:r>
              <a:rPr lang="en-US" sz="2400" dirty="0" err="1" smtClean="0"/>
              <a:t>Avek</a:t>
            </a:r>
            <a:r>
              <a:rPr lang="en-US" sz="2400" dirty="0" smtClean="0"/>
              <a:t> Anplwaye Sekter Prive pou </a:t>
            </a:r>
            <a:r>
              <a:rPr lang="en-US" sz="2400" dirty="0" err="1" smtClean="0"/>
              <a:t>konmanse</a:t>
            </a:r>
            <a:r>
              <a:rPr lang="en-US" sz="2400" dirty="0" smtClean="0"/>
              <a:t> </a:t>
            </a:r>
            <a:r>
              <a:rPr lang="en-US" sz="2400" dirty="0" err="1" smtClean="0"/>
              <a:t>aparti</a:t>
            </a:r>
            <a:r>
              <a:rPr lang="en-US" sz="2400" dirty="0" smtClean="0"/>
              <a:t> le 25 Zilyet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400" dirty="0" err="1" smtClean="0"/>
              <a:t>Premye</a:t>
            </a:r>
            <a:r>
              <a:rPr lang="en-US" sz="2400" dirty="0" smtClean="0"/>
              <a:t> Peyman: Zilyet (Sekter </a:t>
            </a:r>
            <a:r>
              <a:rPr lang="en-US" sz="2400" dirty="0" err="1" smtClean="0"/>
              <a:t>Piblik</a:t>
            </a:r>
            <a:r>
              <a:rPr lang="en-US" sz="2400" dirty="0" smtClean="0"/>
              <a:t> ek Parastatal), Out (Sekter Prive)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b="1" i="1" dirty="0" err="1" smtClean="0"/>
              <a:t>Kriter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Pou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Kalifye</a:t>
            </a:r>
            <a:endParaRPr lang="en-US" sz="2800" b="1" i="1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Saler</a:t>
            </a:r>
            <a:r>
              <a:rPr lang="en-US" sz="2400" dirty="0" smtClean="0"/>
              <a:t> </a:t>
            </a:r>
            <a:r>
              <a:rPr lang="en-US" sz="2400" dirty="0" err="1" smtClean="0"/>
              <a:t>Egal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mwens</a:t>
            </a:r>
            <a:r>
              <a:rPr lang="en-US" sz="2400" dirty="0" smtClean="0"/>
              <a:t> </a:t>
            </a:r>
            <a:r>
              <a:rPr lang="en-US" sz="2400" dirty="0" err="1" smtClean="0"/>
              <a:t>ki</a:t>
            </a:r>
            <a:r>
              <a:rPr lang="en-US" sz="2400" dirty="0" smtClean="0"/>
              <a:t> R8500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err="1" smtClean="0"/>
              <a:t>Bezwen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lanplwa</a:t>
            </a:r>
            <a:r>
              <a:rPr lang="en-US" sz="2400" dirty="0" smtClean="0"/>
              <a:t> </a:t>
            </a:r>
            <a:r>
              <a:rPr lang="en-US" sz="2400" dirty="0" err="1" smtClean="0"/>
              <a:t>formel</a:t>
            </a:r>
            <a:r>
              <a:rPr lang="en-US" sz="2400" dirty="0" smtClean="0"/>
              <a:t> (“self-employed” pa </a:t>
            </a:r>
            <a:r>
              <a:rPr lang="en-US" sz="2400" dirty="0" err="1" smtClean="0"/>
              <a:t>ganny</a:t>
            </a:r>
            <a:r>
              <a:rPr lang="en-US" sz="2400" dirty="0" smtClean="0"/>
              <a:t> </a:t>
            </a:r>
            <a:r>
              <a:rPr lang="en-US" sz="2400" dirty="0" err="1" smtClean="0"/>
              <a:t>enkli</a:t>
            </a:r>
            <a:r>
              <a:rPr lang="en-US" sz="2400" dirty="0" smtClean="0"/>
              <a:t>)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Kontribye dan Fon Pansyon 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Annan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kont</a:t>
            </a:r>
            <a:r>
              <a:rPr lang="en-US" sz="2400" dirty="0" smtClean="0"/>
              <a:t> </a:t>
            </a:r>
            <a:r>
              <a:rPr lang="en-US" sz="2400" dirty="0" err="1" smtClean="0"/>
              <a:t>labank</a:t>
            </a:r>
            <a:endParaRPr lang="en-US" sz="2400" dirty="0" smtClean="0"/>
          </a:p>
          <a:p>
            <a:pPr marL="0" indent="-457200"/>
            <a:r>
              <a:rPr lang="en-US" b="1" i="1" dirty="0" err="1" smtClean="0"/>
              <a:t>Travayer</a:t>
            </a:r>
            <a:r>
              <a:rPr lang="en-US" b="1" i="1" dirty="0" smtClean="0"/>
              <a:t> </a:t>
            </a:r>
            <a:r>
              <a:rPr lang="en-US" b="1" i="1" dirty="0" err="1" smtClean="0"/>
              <a:t>Sekter</a:t>
            </a:r>
            <a:r>
              <a:rPr lang="en-US" b="1" i="1" dirty="0" smtClean="0"/>
              <a:t> </a:t>
            </a:r>
            <a:r>
              <a:rPr lang="en-US" b="1" i="1" dirty="0" err="1" smtClean="0"/>
              <a:t>Prive</a:t>
            </a:r>
            <a:r>
              <a:rPr lang="en-US" b="1" i="1" dirty="0" smtClean="0"/>
              <a:t> </a:t>
            </a:r>
          </a:p>
          <a:p>
            <a:pPr marL="914400" lvl="2" indent="-457200"/>
            <a:r>
              <a:rPr lang="en-US" i="1" dirty="0" err="1" smtClean="0"/>
              <a:t>Lenformasyon</a:t>
            </a:r>
            <a:r>
              <a:rPr lang="en-US" i="1" dirty="0" smtClean="0"/>
              <a:t> pour </a:t>
            </a:r>
            <a:r>
              <a:rPr lang="en-US" i="1" dirty="0" err="1" smtClean="0"/>
              <a:t>bezwen</a:t>
            </a:r>
            <a:r>
              <a:rPr lang="en-US" i="1" dirty="0" smtClean="0"/>
              <a:t> </a:t>
            </a:r>
            <a:r>
              <a:rPr lang="en-US" i="1" dirty="0" err="1" smtClean="0"/>
              <a:t>ganny</a:t>
            </a:r>
            <a:r>
              <a:rPr lang="en-US" i="1" dirty="0" smtClean="0"/>
              <a:t> </a:t>
            </a:r>
            <a:r>
              <a:rPr lang="en-US" i="1" dirty="0" err="1" smtClean="0"/>
              <a:t>kolekte</a:t>
            </a:r>
            <a:endParaRPr lang="en-US" i="1" dirty="0" smtClean="0"/>
          </a:p>
          <a:p>
            <a:pPr marL="0" indent="-457200"/>
            <a:r>
              <a:rPr lang="en-US" b="1" i="1" dirty="0" err="1" smtClean="0"/>
              <a:t>Travayer</a:t>
            </a:r>
            <a:r>
              <a:rPr lang="en-US" b="1" i="1" dirty="0" smtClean="0"/>
              <a:t> </a:t>
            </a:r>
            <a:r>
              <a:rPr lang="en-US" b="1" i="1" dirty="0" err="1" smtClean="0"/>
              <a:t>Sekter</a:t>
            </a:r>
            <a:r>
              <a:rPr lang="en-US" b="1" i="1" dirty="0" smtClean="0"/>
              <a:t> </a:t>
            </a:r>
            <a:r>
              <a:rPr lang="en-US" b="1" i="1" dirty="0" err="1" smtClean="0"/>
              <a:t>Piblik</a:t>
            </a:r>
            <a:r>
              <a:rPr lang="en-US" b="1" i="1" dirty="0" smtClean="0"/>
              <a:t> e Parastatal</a:t>
            </a:r>
          </a:p>
          <a:p>
            <a:pPr marL="914400" lvl="2" indent="-457200"/>
            <a:r>
              <a:rPr lang="en-US" i="1" dirty="0" err="1" smtClean="0"/>
              <a:t>Lenformasyon</a:t>
            </a:r>
            <a:r>
              <a:rPr lang="en-US" i="1" dirty="0" smtClean="0"/>
              <a:t> </a:t>
            </a:r>
            <a:r>
              <a:rPr lang="en-US" i="1" dirty="0" err="1" smtClean="0"/>
              <a:t>pou</a:t>
            </a:r>
            <a:r>
              <a:rPr lang="en-US" i="1" dirty="0" smtClean="0"/>
              <a:t> </a:t>
            </a:r>
            <a:r>
              <a:rPr lang="en-US" i="1" dirty="0" err="1" smtClean="0"/>
              <a:t>ganny</a:t>
            </a:r>
            <a:r>
              <a:rPr lang="en-US" i="1" dirty="0" smtClean="0"/>
              <a:t> </a:t>
            </a:r>
            <a:r>
              <a:rPr lang="en-US" i="1" dirty="0" err="1" smtClean="0"/>
              <a:t>soumet</a:t>
            </a:r>
            <a:r>
              <a:rPr lang="en-US" i="1" dirty="0" smtClean="0"/>
              <a:t> </a:t>
            </a:r>
            <a:r>
              <a:rPr lang="en-US" i="1" dirty="0" err="1" smtClean="0"/>
              <a:t>avek</a:t>
            </a:r>
            <a:r>
              <a:rPr lang="en-US" i="1" dirty="0" smtClean="0"/>
              <a:t> Minister </a:t>
            </a:r>
          </a:p>
          <a:p>
            <a:pPr marL="914400" lvl="2" indent="-457200"/>
            <a:endParaRPr lang="en-US" i="1" dirty="0" smtClean="0"/>
          </a:p>
          <a:p>
            <a:pPr marL="457200" lvl="1" indent="-457200"/>
            <a:endParaRPr lang="en-US" i="1" dirty="0" smtClean="0"/>
          </a:p>
          <a:p>
            <a:pPr marL="0" indent="-457200"/>
            <a:endParaRPr lang="en-US" i="1" dirty="0" smtClean="0"/>
          </a:p>
          <a:p>
            <a:pPr marL="914400" lvl="2" indent="-457200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" y="375285"/>
            <a:ext cx="12110720" cy="1325563"/>
          </a:xfrm>
        </p:spPr>
        <p:txBody>
          <a:bodyPr/>
          <a:lstStyle/>
          <a:p>
            <a:r>
              <a:rPr lang="en-US" b="1" dirty="0" err="1" smtClean="0"/>
              <a:t>Mezir</a:t>
            </a:r>
            <a:r>
              <a:rPr lang="en-US" b="1" dirty="0" smtClean="0"/>
              <a:t> - </a:t>
            </a:r>
            <a:r>
              <a:rPr lang="pt-BR" b="1" dirty="0" smtClean="0"/>
              <a:t>Sipor Pour Bann ki Saler i ant R8500 a R9000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b="1" i="1" dirty="0" smtClean="0"/>
              <a:t>Target: 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400" dirty="0" err="1" smtClean="0"/>
              <a:t>Koleksyon</a:t>
            </a:r>
            <a:r>
              <a:rPr lang="en-US" sz="2400" dirty="0" smtClean="0"/>
              <a:t> </a:t>
            </a:r>
            <a:r>
              <a:rPr lang="en-US" sz="2400" dirty="0" err="1" smtClean="0"/>
              <a:t>Lenformasyon</a:t>
            </a:r>
            <a:r>
              <a:rPr lang="en-US" sz="2400" dirty="0" smtClean="0"/>
              <a:t> </a:t>
            </a:r>
            <a:r>
              <a:rPr lang="en-US" sz="2400" dirty="0" err="1" smtClean="0"/>
              <a:t>Avek</a:t>
            </a:r>
            <a:r>
              <a:rPr lang="en-US" sz="2400" dirty="0" smtClean="0"/>
              <a:t> Anplwaye Sekter Prive pou </a:t>
            </a:r>
            <a:r>
              <a:rPr lang="en-US" sz="2400" dirty="0" err="1" smtClean="0"/>
              <a:t>konmanse</a:t>
            </a:r>
            <a:r>
              <a:rPr lang="en-US" sz="2400" dirty="0" smtClean="0"/>
              <a:t> </a:t>
            </a:r>
            <a:r>
              <a:rPr lang="en-US" sz="2400" dirty="0" err="1" smtClean="0"/>
              <a:t>aparti</a:t>
            </a:r>
            <a:r>
              <a:rPr lang="en-US" sz="2400" dirty="0" smtClean="0"/>
              <a:t> le 25 Zilyet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400" dirty="0" err="1" smtClean="0"/>
              <a:t>Premye</a:t>
            </a:r>
            <a:r>
              <a:rPr lang="en-US" sz="2400" dirty="0" smtClean="0"/>
              <a:t> </a:t>
            </a:r>
            <a:r>
              <a:rPr lang="en-US" sz="2400" dirty="0" err="1" smtClean="0"/>
              <a:t>Peyman</a:t>
            </a:r>
            <a:r>
              <a:rPr lang="en-US" sz="2400" dirty="0" smtClean="0"/>
              <a:t>: </a:t>
            </a:r>
            <a:r>
              <a:rPr lang="en-US" sz="2400" dirty="0" err="1" smtClean="0"/>
              <a:t>Zilyet</a:t>
            </a:r>
            <a:r>
              <a:rPr lang="en-US" sz="2400" dirty="0" smtClean="0"/>
              <a:t> (</a:t>
            </a:r>
            <a:r>
              <a:rPr lang="en-US" sz="2400" dirty="0" err="1" smtClean="0"/>
              <a:t>Sekter</a:t>
            </a:r>
            <a:r>
              <a:rPr lang="en-US" sz="2400" dirty="0" smtClean="0"/>
              <a:t> </a:t>
            </a:r>
            <a:r>
              <a:rPr lang="en-US" sz="2400" dirty="0" err="1" smtClean="0"/>
              <a:t>Piblik</a:t>
            </a:r>
            <a:r>
              <a:rPr lang="en-US" sz="2400" dirty="0" smtClean="0"/>
              <a:t> </a:t>
            </a:r>
            <a:r>
              <a:rPr lang="en-US" sz="2400" dirty="0" err="1" smtClean="0"/>
              <a:t>ek</a:t>
            </a:r>
            <a:r>
              <a:rPr lang="en-US" sz="2400" dirty="0" smtClean="0"/>
              <a:t> parastatal), Out (</a:t>
            </a:r>
            <a:r>
              <a:rPr lang="en-US" sz="2400" dirty="0" err="1" smtClean="0"/>
              <a:t>Sekter</a:t>
            </a:r>
            <a:r>
              <a:rPr lang="en-US" sz="2400" dirty="0" smtClean="0"/>
              <a:t> </a:t>
            </a:r>
            <a:r>
              <a:rPr lang="en-US" sz="2400" dirty="0" err="1" smtClean="0"/>
              <a:t>Prive</a:t>
            </a:r>
            <a:r>
              <a:rPr lang="en-US" sz="2400" dirty="0" smtClean="0"/>
              <a:t>)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b="1" i="1" dirty="0" err="1" smtClean="0"/>
              <a:t>Kriter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Pou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Kalifye</a:t>
            </a:r>
            <a:r>
              <a:rPr lang="en-US" sz="2800" b="1" i="1" dirty="0" smtClean="0"/>
              <a:t> 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Saler</a:t>
            </a:r>
            <a:r>
              <a:rPr lang="en-US" sz="2400" dirty="0" smtClean="0"/>
              <a:t> ant R8500 a R9000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err="1" smtClean="0"/>
              <a:t>Bezwen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lanplwa</a:t>
            </a:r>
            <a:r>
              <a:rPr lang="en-US" sz="2400" dirty="0" smtClean="0"/>
              <a:t> </a:t>
            </a:r>
            <a:r>
              <a:rPr lang="en-US" sz="2400" dirty="0" err="1" smtClean="0"/>
              <a:t>formel</a:t>
            </a:r>
            <a:r>
              <a:rPr lang="en-US" sz="2400" dirty="0" smtClean="0"/>
              <a:t> (“self-employed” pa </a:t>
            </a:r>
            <a:r>
              <a:rPr lang="en-US" sz="2400" dirty="0" err="1" smtClean="0"/>
              <a:t>ganny</a:t>
            </a:r>
            <a:r>
              <a:rPr lang="en-US" sz="2400" dirty="0" smtClean="0"/>
              <a:t> </a:t>
            </a:r>
            <a:r>
              <a:rPr lang="en-US" sz="2400" dirty="0" err="1" smtClean="0"/>
              <a:t>enkli</a:t>
            </a:r>
            <a:r>
              <a:rPr lang="en-US" sz="2400" dirty="0" smtClean="0"/>
              <a:t>)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err="1" smtClean="0"/>
              <a:t>Kontribye</a:t>
            </a:r>
            <a:r>
              <a:rPr lang="en-US" sz="2400" dirty="0" smtClean="0"/>
              <a:t> Dan </a:t>
            </a:r>
            <a:r>
              <a:rPr lang="en-US" sz="2400" dirty="0" err="1" smtClean="0"/>
              <a:t>Fon</a:t>
            </a:r>
            <a:r>
              <a:rPr lang="en-US" sz="2400" dirty="0" smtClean="0"/>
              <a:t> </a:t>
            </a:r>
            <a:r>
              <a:rPr lang="en-US" sz="2400" dirty="0" err="1" smtClean="0"/>
              <a:t>Pansyon</a:t>
            </a:r>
            <a:endParaRPr lang="en-US" sz="2400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Annan en </a:t>
            </a:r>
            <a:r>
              <a:rPr lang="en-US" sz="2400" dirty="0" err="1" smtClean="0"/>
              <a:t>kont</a:t>
            </a:r>
            <a:r>
              <a:rPr lang="en-US" sz="2400" dirty="0" smtClean="0"/>
              <a:t> Labank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Annan en ‘Payslip’ date Zen, 2022</a:t>
            </a:r>
          </a:p>
          <a:p>
            <a:pPr marL="0" indent="-457200"/>
            <a:r>
              <a:rPr lang="en-US" b="1" i="1" dirty="0" err="1" smtClean="0"/>
              <a:t>Travayer</a:t>
            </a:r>
            <a:r>
              <a:rPr lang="en-US" b="1" i="1" dirty="0" smtClean="0"/>
              <a:t> </a:t>
            </a:r>
            <a:r>
              <a:rPr lang="en-US" b="1" i="1" dirty="0" err="1" smtClean="0"/>
              <a:t>Sekter</a:t>
            </a:r>
            <a:r>
              <a:rPr lang="en-US" b="1" i="1" dirty="0" smtClean="0"/>
              <a:t> </a:t>
            </a:r>
            <a:r>
              <a:rPr lang="en-US" b="1" i="1" dirty="0" err="1" smtClean="0"/>
              <a:t>Prive</a:t>
            </a:r>
            <a:r>
              <a:rPr lang="en-US" b="1" i="1" dirty="0" smtClean="0"/>
              <a:t> </a:t>
            </a:r>
          </a:p>
          <a:p>
            <a:pPr marL="914400" lvl="2" indent="-457200"/>
            <a:r>
              <a:rPr lang="en-US" dirty="0" err="1" smtClean="0"/>
              <a:t>Lenformasyon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bezwen</a:t>
            </a:r>
            <a:r>
              <a:rPr lang="en-US" dirty="0" smtClean="0"/>
              <a:t> </a:t>
            </a:r>
            <a:r>
              <a:rPr lang="en-US" dirty="0" err="1" smtClean="0"/>
              <a:t>ganny</a:t>
            </a:r>
            <a:r>
              <a:rPr lang="en-US" dirty="0" smtClean="0"/>
              <a:t> </a:t>
            </a:r>
            <a:r>
              <a:rPr lang="en-US" dirty="0" err="1" smtClean="0"/>
              <a:t>kolekte</a:t>
            </a:r>
            <a:endParaRPr lang="en-US" dirty="0" smtClean="0"/>
          </a:p>
          <a:p>
            <a:pPr marL="0" indent="-457200"/>
            <a:r>
              <a:rPr lang="en-US" b="1" i="1" dirty="0" err="1" smtClean="0"/>
              <a:t>Travayer</a:t>
            </a:r>
            <a:r>
              <a:rPr lang="en-US" b="1" i="1" dirty="0" smtClean="0"/>
              <a:t> </a:t>
            </a:r>
            <a:r>
              <a:rPr lang="en-US" b="1" i="1" dirty="0" err="1" smtClean="0"/>
              <a:t>Sekter</a:t>
            </a:r>
            <a:r>
              <a:rPr lang="en-US" b="1" i="1" dirty="0" smtClean="0"/>
              <a:t> </a:t>
            </a:r>
            <a:r>
              <a:rPr lang="en-US" b="1" i="1" dirty="0" err="1" smtClean="0"/>
              <a:t>Piblik</a:t>
            </a:r>
            <a:r>
              <a:rPr lang="en-US" b="1" i="1" dirty="0" smtClean="0"/>
              <a:t> e Parastatal</a:t>
            </a:r>
          </a:p>
          <a:p>
            <a:pPr marL="914400" lvl="2" indent="-457200"/>
            <a:r>
              <a:rPr lang="en-US" dirty="0" err="1" smtClean="0"/>
              <a:t>Lenformasyon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ganny</a:t>
            </a:r>
            <a:r>
              <a:rPr lang="en-US" dirty="0" smtClean="0"/>
              <a:t> </a:t>
            </a:r>
            <a:r>
              <a:rPr lang="en-US" dirty="0" err="1" smtClean="0"/>
              <a:t>soumet</a:t>
            </a:r>
            <a:r>
              <a:rPr lang="en-US" dirty="0" smtClean="0"/>
              <a:t> </a:t>
            </a:r>
            <a:r>
              <a:rPr lang="en-US" dirty="0" err="1" smtClean="0"/>
              <a:t>avek</a:t>
            </a:r>
            <a:r>
              <a:rPr lang="en-US" dirty="0" smtClean="0"/>
              <a:t> Minister </a:t>
            </a:r>
          </a:p>
          <a:p>
            <a:pPr marL="914400" lvl="2" indent="-457200"/>
            <a:endParaRPr lang="en-US" i="1" dirty="0" smtClean="0"/>
          </a:p>
          <a:p>
            <a:pPr marL="457200" lvl="1" indent="-457200"/>
            <a:endParaRPr lang="en-US" i="1" dirty="0" smtClean="0"/>
          </a:p>
          <a:p>
            <a:pPr marL="0" indent="-457200"/>
            <a:endParaRPr lang="en-US" i="1" dirty="0" smtClean="0"/>
          </a:p>
          <a:p>
            <a:pPr marL="914400" lvl="2" indent="-457200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Mezir</a:t>
            </a:r>
            <a:r>
              <a:rPr lang="en-US" b="1" dirty="0" smtClean="0"/>
              <a:t> - </a:t>
            </a:r>
            <a:r>
              <a:rPr lang="nb-NO" b="1" dirty="0" smtClean="0"/>
              <a:t>Sipor Adisyonnel lo Bil Elektrisite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6440" cy="4351338"/>
          </a:xfrm>
        </p:spPr>
        <p:txBody>
          <a:bodyPr>
            <a:normAutofit lnSpcReduction="10000"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b="1" i="1" dirty="0" smtClean="0"/>
              <a:t>Target: </a:t>
            </a:r>
            <a:r>
              <a:rPr lang="en-US" sz="2800" i="1" dirty="0" err="1" smtClean="0"/>
              <a:t>Koleksyon</a:t>
            </a:r>
            <a:r>
              <a:rPr lang="en-US" sz="2800" i="1" dirty="0" smtClean="0"/>
              <a:t> </a:t>
            </a:r>
            <a:r>
              <a:rPr lang="en-US" sz="2800" i="1" dirty="0" err="1"/>
              <a:t>l</a:t>
            </a:r>
            <a:r>
              <a:rPr lang="en-US" sz="2800" i="1" dirty="0" err="1" smtClean="0"/>
              <a:t>enformasyon</a:t>
            </a:r>
            <a:r>
              <a:rPr lang="en-US" sz="2800" i="1" dirty="0" smtClean="0"/>
              <a:t> </a:t>
            </a:r>
            <a:r>
              <a:rPr lang="en-US" sz="2800" i="1" dirty="0" err="1"/>
              <a:t>a</a:t>
            </a:r>
            <a:r>
              <a:rPr lang="en-US" sz="2800" i="1" dirty="0" err="1" smtClean="0"/>
              <a:t>vek</a:t>
            </a:r>
            <a:r>
              <a:rPr lang="en-US" sz="2800" i="1" dirty="0" smtClean="0"/>
              <a:t> </a:t>
            </a:r>
            <a:r>
              <a:rPr lang="en-US" sz="2800" i="1" dirty="0" err="1"/>
              <a:t>p</a:t>
            </a:r>
            <a:r>
              <a:rPr lang="en-US" sz="2800" i="1" dirty="0" err="1" smtClean="0"/>
              <a:t>iblik</a:t>
            </a:r>
            <a:r>
              <a:rPr lang="en-US" sz="2800" i="1" dirty="0" smtClean="0"/>
              <a:t> pou </a:t>
            </a:r>
            <a:r>
              <a:rPr lang="en-US" sz="2800" i="1" dirty="0" err="1" smtClean="0"/>
              <a:t>konmanse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aparti</a:t>
            </a:r>
            <a:r>
              <a:rPr lang="en-US" sz="2800" i="1" dirty="0" smtClean="0"/>
              <a:t> le 25 Zilyet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400" i="1" dirty="0" err="1" smtClean="0"/>
              <a:t>Premye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Peyman</a:t>
            </a:r>
            <a:r>
              <a:rPr lang="en-US" sz="2400" i="1" dirty="0" smtClean="0"/>
              <a:t>: Out</a:t>
            </a:r>
          </a:p>
          <a:p>
            <a:pPr marL="0" indent="-457200"/>
            <a:r>
              <a:rPr lang="en-US" b="1" i="1" dirty="0" err="1" smtClean="0"/>
              <a:t>Kriter</a:t>
            </a:r>
            <a:r>
              <a:rPr lang="en-US" b="1" i="1" dirty="0" smtClean="0"/>
              <a:t> </a:t>
            </a:r>
            <a:r>
              <a:rPr lang="en-US" b="1" i="1" dirty="0" err="1" smtClean="0"/>
              <a:t>Pou</a:t>
            </a:r>
            <a:r>
              <a:rPr lang="en-US" b="1" i="1" dirty="0" smtClean="0"/>
              <a:t> </a:t>
            </a:r>
            <a:r>
              <a:rPr lang="en-US" b="1" i="1" dirty="0" err="1" smtClean="0"/>
              <a:t>Kalifye</a:t>
            </a:r>
            <a:endParaRPr lang="en-US" b="1" i="1" dirty="0" smtClean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Saler</a:t>
            </a:r>
            <a:r>
              <a:rPr lang="en-US" dirty="0"/>
              <a:t> </a:t>
            </a:r>
            <a:r>
              <a:rPr lang="en-US" dirty="0" err="1" smtClean="0"/>
              <a:t>ziska</a:t>
            </a:r>
            <a:r>
              <a:rPr lang="en-US" dirty="0" smtClean="0"/>
              <a:t> R9000</a:t>
            </a:r>
            <a:endParaRPr lang="en-US" dirty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err="1"/>
              <a:t>Bezwen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lanplwa</a:t>
            </a:r>
            <a:r>
              <a:rPr lang="en-US" dirty="0" smtClean="0"/>
              <a:t> </a:t>
            </a:r>
            <a:r>
              <a:rPr lang="en-US" dirty="0" err="1" smtClean="0"/>
              <a:t>formel</a:t>
            </a:r>
            <a:r>
              <a:rPr lang="en-US" dirty="0" smtClean="0"/>
              <a:t> (“</a:t>
            </a:r>
            <a:r>
              <a:rPr lang="en-US" dirty="0"/>
              <a:t>self-employed” pa </a:t>
            </a:r>
            <a:r>
              <a:rPr lang="en-US" dirty="0" err="1"/>
              <a:t>ganny</a:t>
            </a:r>
            <a:r>
              <a:rPr lang="en-US" dirty="0"/>
              <a:t> </a:t>
            </a:r>
            <a:r>
              <a:rPr lang="en-US" dirty="0" err="1"/>
              <a:t>enkli</a:t>
            </a:r>
            <a:r>
              <a:rPr lang="en-US" dirty="0"/>
              <a:t>)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err="1" smtClean="0"/>
              <a:t>Kontribye</a:t>
            </a:r>
            <a:r>
              <a:rPr lang="en-US" dirty="0" smtClean="0"/>
              <a:t> Dan </a:t>
            </a:r>
            <a:r>
              <a:rPr lang="en-US" dirty="0" err="1" smtClean="0"/>
              <a:t>Fon</a:t>
            </a:r>
            <a:r>
              <a:rPr lang="en-US" dirty="0" smtClean="0"/>
              <a:t> </a:t>
            </a:r>
            <a:r>
              <a:rPr lang="en-US" dirty="0" err="1" smtClean="0"/>
              <a:t>Pansyon</a:t>
            </a:r>
            <a:endParaRPr lang="en-US" dirty="0"/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/>
              <a:t>Annan en </a:t>
            </a:r>
            <a:r>
              <a:rPr lang="en-US" dirty="0" err="1"/>
              <a:t>kont</a:t>
            </a:r>
            <a:r>
              <a:rPr lang="en-US" dirty="0"/>
              <a:t> </a:t>
            </a:r>
            <a:r>
              <a:rPr lang="en-US" dirty="0" smtClean="0"/>
              <a:t>Labank</a:t>
            </a:r>
          </a:p>
          <a:p>
            <a:pPr marL="914400" lvl="2" indent="-457200">
              <a:spcBef>
                <a:spcPts val="1000"/>
              </a:spcBef>
              <a:buFontTx/>
              <a:buChar char="-"/>
            </a:pPr>
            <a:r>
              <a:rPr lang="en-US" dirty="0" smtClean="0"/>
              <a:t>Annan en ‘Payslip’ date Zen, 2022</a:t>
            </a:r>
            <a:endParaRPr lang="en-US" dirty="0"/>
          </a:p>
          <a:p>
            <a:pPr marL="914400" lvl="2" indent="-457200"/>
            <a:endParaRPr lang="pt-BR" dirty="0" smtClean="0"/>
          </a:p>
          <a:p>
            <a:pPr marL="914400" lvl="2" indent="-457200"/>
            <a:endParaRPr lang="pt-BR" dirty="0" smtClean="0"/>
          </a:p>
          <a:p>
            <a:pPr marL="914400" lvl="2" indent="-457200"/>
            <a:endParaRPr lang="en-US" b="1" i="1" dirty="0"/>
          </a:p>
          <a:p>
            <a:pPr marL="914400" lvl="2" indent="-457200"/>
            <a:endParaRPr lang="en-US" b="1" i="1" dirty="0" smtClean="0"/>
          </a:p>
          <a:p>
            <a:pPr marL="0" indent="-457200"/>
            <a:endParaRPr lang="en-US" sz="3200" i="1" dirty="0" smtClean="0"/>
          </a:p>
          <a:p>
            <a:pPr marL="914400" lvl="2" indent="-457200">
              <a:spcBef>
                <a:spcPts val="1000"/>
              </a:spcBef>
            </a:pPr>
            <a:endParaRPr lang="en-US" sz="2400" i="1" dirty="0"/>
          </a:p>
          <a:p>
            <a:pPr marL="457200" lvl="2" indent="0">
              <a:spcBef>
                <a:spcPts val="1000"/>
              </a:spcBef>
              <a:buNone/>
            </a:pPr>
            <a:endParaRPr lang="en-US" sz="2400" i="1" dirty="0" smtClean="0"/>
          </a:p>
          <a:p>
            <a:pPr marL="914400" lvl="2" indent="-457200">
              <a:spcBef>
                <a:spcPts val="1000"/>
              </a:spcBef>
            </a:pPr>
            <a:endParaRPr lang="en-US" i="1" dirty="0" smtClean="0"/>
          </a:p>
          <a:p>
            <a:pPr marL="0" indent="-457200"/>
            <a:endParaRPr lang="en-US" i="1" dirty="0" smtClean="0"/>
          </a:p>
          <a:p>
            <a:pPr marL="914400" lvl="2" indent="-457200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69713"/>
              </p:ext>
            </p:extLst>
          </p:nvPr>
        </p:nvGraphicFramePr>
        <p:xfrm>
          <a:off x="6644640" y="2255519"/>
          <a:ext cx="5347063" cy="256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40">
                  <a:extLst>
                    <a:ext uri="{9D8B030D-6E8A-4147-A177-3AD203B41FA5}">
                      <a16:colId xmlns:a16="http://schemas.microsoft.com/office/drawing/2014/main" val="3684645336"/>
                    </a:ext>
                  </a:extLst>
                </a:gridCol>
                <a:gridCol w="2228118">
                  <a:extLst>
                    <a:ext uri="{9D8B030D-6E8A-4147-A177-3AD203B41FA5}">
                      <a16:colId xmlns:a16="http://schemas.microsoft.com/office/drawing/2014/main" val="2411171704"/>
                    </a:ext>
                  </a:extLst>
                </a:gridCol>
                <a:gridCol w="1976305">
                  <a:extLst>
                    <a:ext uri="{9D8B030D-6E8A-4147-A177-3AD203B41FA5}">
                      <a16:colId xmlns:a16="http://schemas.microsoft.com/office/drawing/2014/main" val="1416026720"/>
                    </a:ext>
                  </a:extLst>
                </a:gridCol>
              </a:tblGrid>
              <a:tr h="73560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Bil</a:t>
                      </a:r>
                      <a:r>
                        <a:rPr lang="en-US" dirty="0" smtClean="0"/>
                        <a:t> I Lo Mon</a:t>
                      </a:r>
                      <a:r>
                        <a:rPr lang="en-US" baseline="0" dirty="0" smtClean="0"/>
                        <a:t> Non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Bil</a:t>
                      </a:r>
                      <a:r>
                        <a:rPr lang="en-US" dirty="0" smtClean="0"/>
                        <a:t> Pa lo Mon Non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1461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Kalifye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 lo </a:t>
                      </a:r>
                      <a:r>
                        <a:rPr lang="en-US" b="1" dirty="0" err="1" smtClean="0"/>
                        <a:t>en</a:t>
                      </a:r>
                      <a:r>
                        <a:rPr lang="en-US" b="1" dirty="0" smtClean="0"/>
                        <a:t> lot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Dimoun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 </a:t>
                      </a:r>
                      <a:r>
                        <a:rPr lang="en-US" b="1" dirty="0" err="1" smtClean="0"/>
                        <a:t>Pe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Lwe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64593"/>
                  </a:ext>
                </a:extLst>
              </a:tr>
              <a:tr h="13442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Bil</a:t>
                      </a:r>
                      <a:r>
                        <a:rPr lang="en-US" baseline="0" dirty="0" smtClean="0"/>
                        <a:t> elektrik, date, Zen 2022.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Lasistans</a:t>
                      </a:r>
                      <a:r>
                        <a:rPr lang="en-US" baseline="0" dirty="0" smtClean="0"/>
                        <a:t> PUC pour </a:t>
                      </a:r>
                      <a:r>
                        <a:rPr lang="en-US" baseline="0" dirty="0" err="1" smtClean="0"/>
                        <a:t>reviz</a:t>
                      </a:r>
                      <a:r>
                        <a:rPr lang="en-US" baseline="0" dirty="0" smtClean="0"/>
                        <a:t> zot </a:t>
                      </a:r>
                      <a:r>
                        <a:rPr lang="en-US" baseline="0" dirty="0" err="1" smtClean="0"/>
                        <a:t>sistenm</a:t>
                      </a:r>
                      <a:endParaRPr lang="en-US" baseline="0" dirty="0" smtClean="0"/>
                    </a:p>
                    <a:p>
                      <a:pPr algn="l"/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Lasistans</a:t>
                      </a:r>
                      <a:r>
                        <a:rPr lang="en-US" baseline="0" dirty="0" smtClean="0"/>
                        <a:t> Biro </a:t>
                      </a:r>
                      <a:r>
                        <a:rPr lang="en-US" baseline="0" dirty="0" err="1" smtClean="0"/>
                        <a:t>Distrik</a:t>
                      </a:r>
                      <a:r>
                        <a:rPr lang="en-US" baseline="0" dirty="0" smtClean="0"/>
                        <a:t> pour </a:t>
                      </a:r>
                      <a:r>
                        <a:rPr lang="en-US" baseline="0" dirty="0" err="1" smtClean="0"/>
                        <a:t>sertifikasyon</a:t>
                      </a:r>
                      <a:r>
                        <a:rPr lang="en-US" baseline="0" dirty="0" smtClean="0"/>
                        <a:t> (25 </a:t>
                      </a:r>
                      <a:r>
                        <a:rPr lang="en-US" baseline="0" dirty="0" err="1" smtClean="0"/>
                        <a:t>Zilyet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-Kopi </a:t>
                      </a:r>
                      <a:r>
                        <a:rPr lang="en-US" dirty="0" err="1" smtClean="0"/>
                        <a:t>Kontra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lakaz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ki</a:t>
                      </a:r>
                      <a:r>
                        <a:rPr lang="en-US" dirty="0" smtClean="0"/>
                        <a:t> valid</a:t>
                      </a:r>
                    </a:p>
                    <a:p>
                      <a:pPr algn="l"/>
                      <a:r>
                        <a:rPr lang="en-US" dirty="0" smtClean="0"/>
                        <a:t>-Landlord</a:t>
                      </a:r>
                      <a:r>
                        <a:rPr lang="en-US" baseline="0" dirty="0" smtClean="0"/>
                        <a:t> i </a:t>
                      </a:r>
                      <a:r>
                        <a:rPr lang="en-US" baseline="0" dirty="0" err="1" smtClean="0"/>
                        <a:t>sinny</a:t>
                      </a:r>
                      <a:r>
                        <a:rPr lang="en-US" baseline="0" dirty="0" smtClean="0"/>
                        <a:t> ou bil elektrik pour mwan Zen 2022.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66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2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Bann Lot </a:t>
            </a:r>
            <a:r>
              <a:rPr lang="en-US" b="1" dirty="0" err="1" smtClean="0"/>
              <a:t>Mezir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764665"/>
            <a:ext cx="5694680" cy="4351338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1700" dirty="0" err="1" smtClean="0"/>
              <a:t>Sipor</a:t>
            </a:r>
            <a:r>
              <a:rPr lang="en-US" sz="1700" dirty="0" smtClean="0"/>
              <a:t> Pour </a:t>
            </a:r>
            <a:r>
              <a:rPr lang="en-US" sz="1700" dirty="0" err="1" smtClean="0"/>
              <a:t>Dimoun</a:t>
            </a:r>
            <a:r>
              <a:rPr lang="en-US" sz="1700" dirty="0" smtClean="0"/>
              <a:t> Ki lo Welfare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1700" dirty="0" smtClean="0"/>
              <a:t>Breakfast ek </a:t>
            </a:r>
            <a:r>
              <a:rPr lang="en-US" sz="1700" dirty="0" err="1" smtClean="0"/>
              <a:t>Dezennen</a:t>
            </a:r>
            <a:r>
              <a:rPr lang="en-US" sz="1700" dirty="0" smtClean="0"/>
              <a:t> </a:t>
            </a:r>
            <a:r>
              <a:rPr lang="en-US" sz="1700" dirty="0" err="1" smtClean="0"/>
              <a:t>Gratwit</a:t>
            </a:r>
            <a:r>
              <a:rPr lang="en-US" sz="1700" dirty="0" smtClean="0"/>
              <a:t> dan </a:t>
            </a:r>
            <a:r>
              <a:rPr lang="en-US" sz="1700" dirty="0" err="1" smtClean="0"/>
              <a:t>bann</a:t>
            </a:r>
            <a:r>
              <a:rPr lang="en-US" sz="1700" dirty="0" smtClean="0"/>
              <a:t> </a:t>
            </a:r>
            <a:r>
              <a:rPr lang="en-US" sz="1700" dirty="0" err="1" smtClean="0"/>
              <a:t>lekol</a:t>
            </a:r>
            <a:r>
              <a:rPr lang="en-US" sz="1700" dirty="0" smtClean="0"/>
              <a:t> </a:t>
            </a:r>
            <a:r>
              <a:rPr lang="en-US" sz="1700" dirty="0" err="1" smtClean="0"/>
              <a:t>leta</a:t>
            </a:r>
            <a:endParaRPr lang="en-US" sz="1700" dirty="0" smtClean="0"/>
          </a:p>
          <a:p>
            <a:pPr marL="457200" lvl="1" indent="-457200">
              <a:spcBef>
                <a:spcPts val="1000"/>
              </a:spcBef>
            </a:pPr>
            <a:r>
              <a:rPr lang="en-US" sz="1700" dirty="0" err="1" smtClean="0"/>
              <a:t>Amelyorasyon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Kalite</a:t>
            </a:r>
            <a:r>
              <a:rPr lang="en-US" sz="1700" dirty="0" smtClean="0"/>
              <a:t> </a:t>
            </a:r>
            <a:r>
              <a:rPr lang="en-US" sz="1700" dirty="0" err="1" smtClean="0"/>
              <a:t>Dezennen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lekol</a:t>
            </a:r>
            <a:r>
              <a:rPr lang="en-US" sz="1700" dirty="0" smtClean="0"/>
              <a:t> </a:t>
            </a:r>
            <a:r>
              <a:rPr lang="en-US" sz="1700" dirty="0" err="1" smtClean="0"/>
              <a:t>leta</a:t>
            </a:r>
            <a:endParaRPr lang="en-US" sz="1700" dirty="0" smtClean="0"/>
          </a:p>
          <a:p>
            <a:pPr marL="457200" lvl="1" indent="-457200">
              <a:spcBef>
                <a:spcPts val="1000"/>
              </a:spcBef>
            </a:pPr>
            <a:r>
              <a:rPr lang="en-US" sz="1700" dirty="0" err="1" smtClean="0"/>
              <a:t>Lavant</a:t>
            </a:r>
            <a:r>
              <a:rPr lang="en-US" sz="1700" dirty="0" smtClean="0"/>
              <a:t> </a:t>
            </a:r>
            <a:r>
              <a:rPr lang="en-US" sz="1700" dirty="0" err="1" smtClean="0"/>
              <a:t>Komodite</a:t>
            </a:r>
            <a:r>
              <a:rPr lang="en-US" sz="1700" dirty="0" smtClean="0"/>
              <a:t> </a:t>
            </a:r>
            <a:r>
              <a:rPr lang="en-US" sz="1700" dirty="0" err="1" smtClean="0"/>
              <a:t>enporte</a:t>
            </a:r>
            <a:r>
              <a:rPr lang="en-US" sz="1700" dirty="0" smtClean="0"/>
              <a:t> </a:t>
            </a:r>
            <a:r>
              <a:rPr lang="en-US" sz="1700" dirty="0" smtClean="0"/>
              <a:t>par </a:t>
            </a:r>
            <a:r>
              <a:rPr lang="en-US" sz="1700" dirty="0" smtClean="0"/>
              <a:t>STC, </a:t>
            </a:r>
            <a:r>
              <a:rPr lang="en-US" sz="1700" dirty="0" smtClean="0"/>
              <a:t>pou </a:t>
            </a:r>
            <a:r>
              <a:rPr lang="en-US" sz="1700" dirty="0" err="1" smtClean="0"/>
              <a:t>menm</a:t>
            </a:r>
            <a:r>
              <a:rPr lang="en-US" sz="1700" dirty="0" smtClean="0"/>
              <a:t> </a:t>
            </a:r>
            <a:r>
              <a:rPr lang="en-US" sz="1700" dirty="0" err="1" smtClean="0"/>
              <a:t>pri</a:t>
            </a:r>
            <a:r>
              <a:rPr lang="en-US" sz="1700" dirty="0" smtClean="0"/>
              <a:t> lo </a:t>
            </a:r>
            <a:r>
              <a:rPr lang="en-US" sz="1700" dirty="0" err="1" smtClean="0"/>
              <a:t>Mahe</a:t>
            </a:r>
            <a:r>
              <a:rPr lang="en-US" sz="1700" dirty="0" smtClean="0"/>
              <a:t>, </a:t>
            </a:r>
            <a:r>
              <a:rPr lang="en-US" sz="1700" dirty="0" err="1" smtClean="0"/>
              <a:t>Praslin</a:t>
            </a:r>
            <a:r>
              <a:rPr lang="en-US" sz="1700" dirty="0" smtClean="0"/>
              <a:t> e La </a:t>
            </a:r>
            <a:r>
              <a:rPr lang="en-US" sz="1700" dirty="0" err="1" smtClean="0"/>
              <a:t>Digue</a:t>
            </a:r>
            <a:r>
              <a:rPr lang="en-US" sz="1700" dirty="0" smtClean="0"/>
              <a:t> (Maximum Retail Price)</a:t>
            </a:r>
            <a:endParaRPr lang="en-US" sz="1700" dirty="0" smtClean="0"/>
          </a:p>
          <a:p>
            <a:pPr marL="457200" lvl="1" indent="-457200">
              <a:spcBef>
                <a:spcPts val="1000"/>
              </a:spcBef>
            </a:pPr>
            <a:r>
              <a:rPr lang="en-US" sz="1700" dirty="0" smtClean="0"/>
              <a:t>32% </a:t>
            </a:r>
            <a:r>
              <a:rPr lang="en-US" sz="1700" dirty="0" err="1" smtClean="0"/>
              <a:t>Logmantasyon</a:t>
            </a:r>
            <a:r>
              <a:rPr lang="en-US" sz="1700" dirty="0" smtClean="0"/>
              <a:t> </a:t>
            </a:r>
            <a:r>
              <a:rPr lang="en-US" sz="1700" dirty="0" err="1" smtClean="0"/>
              <a:t>sipor</a:t>
            </a:r>
            <a:r>
              <a:rPr lang="en-US" sz="1700" dirty="0" smtClean="0"/>
              <a:t> </a:t>
            </a:r>
            <a:r>
              <a:rPr lang="en-US" sz="1700" dirty="0" err="1" smtClean="0"/>
              <a:t>Finansyel</a:t>
            </a:r>
            <a:endParaRPr lang="en-US" sz="1700" dirty="0" smtClean="0"/>
          </a:p>
          <a:p>
            <a:pPr marL="457200" lvl="1" indent="-457200">
              <a:spcBef>
                <a:spcPts val="1000"/>
              </a:spcBef>
            </a:pPr>
            <a:r>
              <a:rPr lang="en-US" sz="1700" dirty="0" err="1" smtClean="0"/>
              <a:t>Peyman</a:t>
            </a:r>
            <a:r>
              <a:rPr lang="en-US" sz="1700" dirty="0" smtClean="0"/>
              <a:t> 13enm </a:t>
            </a:r>
            <a:r>
              <a:rPr lang="en-US" sz="1700" dirty="0" err="1" smtClean="0"/>
              <a:t>mwan</a:t>
            </a:r>
            <a:r>
              <a:rPr lang="en-US" sz="1700" dirty="0" smtClean="0"/>
              <a:t> </a:t>
            </a:r>
            <a:r>
              <a:rPr lang="en-US" sz="1700" dirty="0" err="1" smtClean="0"/>
              <a:t>saler</a:t>
            </a:r>
            <a:r>
              <a:rPr lang="en-US" sz="1700" dirty="0" smtClean="0"/>
              <a:t> 2023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1700" dirty="0" err="1" smtClean="0"/>
              <a:t>Revizyon</a:t>
            </a:r>
            <a:r>
              <a:rPr lang="en-US" sz="1700" dirty="0" smtClean="0"/>
              <a:t> </a:t>
            </a:r>
            <a:r>
              <a:rPr lang="en-US" sz="1700" dirty="0" err="1" smtClean="0"/>
              <a:t>Saler</a:t>
            </a:r>
            <a:r>
              <a:rPr lang="en-US" sz="1700" dirty="0" smtClean="0"/>
              <a:t> </a:t>
            </a:r>
          </a:p>
          <a:p>
            <a:pPr marL="457200" lvl="1" indent="-457200">
              <a:spcBef>
                <a:spcPts val="1000"/>
              </a:spcBef>
            </a:pPr>
            <a:endParaRPr lang="en-US" sz="1700" i="1" dirty="0"/>
          </a:p>
          <a:p>
            <a:pPr marL="457200" lvl="1" indent="-457200" algn="ctr">
              <a:spcBef>
                <a:spcPts val="1000"/>
              </a:spcBef>
            </a:pPr>
            <a:r>
              <a:rPr lang="en-US" sz="3200" i="1" dirty="0" smtClean="0">
                <a:solidFill>
                  <a:srgbClr val="FF0000"/>
                </a:solidFill>
              </a:rPr>
              <a:t>PLIS DETAY POU GANNY ANONSE PLITAR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00" t="11196" r="32949" b="10855"/>
          <a:stretch/>
        </p:blipFill>
        <p:spPr>
          <a:xfrm>
            <a:off x="5883071" y="994251"/>
            <a:ext cx="6308929" cy="48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Rol</a:t>
            </a:r>
            <a:r>
              <a:rPr lang="en-US" b="1" dirty="0" smtClean="0"/>
              <a:t> </a:t>
            </a:r>
            <a:r>
              <a:rPr lang="en-US" b="1" dirty="0" err="1" smtClean="0"/>
              <a:t>Piblik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80" y="1581785"/>
            <a:ext cx="1002284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Etabli</a:t>
            </a:r>
            <a:r>
              <a:rPr lang="en-US" dirty="0" smtClean="0"/>
              <a:t> Si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Kalifye</a:t>
            </a:r>
            <a:r>
              <a:rPr lang="en-US" dirty="0" smtClean="0"/>
              <a:t> e </a:t>
            </a:r>
            <a:r>
              <a:rPr lang="en-US" dirty="0" err="1" smtClean="0"/>
              <a:t>Komans</a:t>
            </a:r>
            <a:r>
              <a:rPr lang="en-US" dirty="0" smtClean="0"/>
              <a:t> </a:t>
            </a:r>
            <a:r>
              <a:rPr lang="en-US" dirty="0" err="1" smtClean="0"/>
              <a:t>kolekte</a:t>
            </a:r>
            <a:r>
              <a:rPr lang="en-US" dirty="0" smtClean="0"/>
              <a:t> </a:t>
            </a:r>
            <a:r>
              <a:rPr lang="en-US" dirty="0" err="1" smtClean="0"/>
              <a:t>lenformasyon</a:t>
            </a:r>
            <a:r>
              <a:rPr lang="en-US" dirty="0" smtClean="0"/>
              <a:t> </a:t>
            </a:r>
            <a:r>
              <a:rPr lang="en-US" dirty="0" err="1" smtClean="0"/>
              <a:t>neseser</a:t>
            </a:r>
            <a:r>
              <a:rPr lang="en-US" dirty="0" smtClean="0"/>
              <a:t> (25 </a:t>
            </a:r>
            <a:r>
              <a:rPr lang="en-US" dirty="0" err="1" smtClean="0"/>
              <a:t>Zilyet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nb-NO" dirty="0" smtClean="0"/>
              <a:t>Sipor Tanporer Pour Saler</a:t>
            </a:r>
          </a:p>
          <a:p>
            <a:pPr lvl="2"/>
            <a:r>
              <a:rPr lang="en-US" dirty="0" err="1" smtClean="0"/>
              <a:t>Kard</a:t>
            </a:r>
            <a:r>
              <a:rPr lang="en-US" dirty="0" smtClean="0"/>
              <a:t> Idantite (NIN</a:t>
            </a:r>
            <a:r>
              <a:rPr lang="en-US" dirty="0" smtClean="0"/>
              <a:t>) ki Valid</a:t>
            </a:r>
            <a:endParaRPr lang="en-US" dirty="0" smtClean="0"/>
          </a:p>
          <a:p>
            <a:pPr lvl="2"/>
            <a:r>
              <a:rPr lang="en-US" dirty="0" err="1" smtClean="0"/>
              <a:t>Kard</a:t>
            </a:r>
            <a:r>
              <a:rPr lang="en-US" dirty="0" smtClean="0"/>
              <a:t> </a:t>
            </a:r>
            <a:r>
              <a:rPr lang="en-US" dirty="0" err="1" smtClean="0"/>
              <a:t>Labank</a:t>
            </a:r>
            <a:r>
              <a:rPr lang="en-US" dirty="0" smtClean="0"/>
              <a:t> </a:t>
            </a:r>
            <a:r>
              <a:rPr lang="en-US" dirty="0" err="1" smtClean="0"/>
              <a:t>avek</a:t>
            </a:r>
            <a:r>
              <a:rPr lang="en-US" dirty="0" smtClean="0"/>
              <a:t> </a:t>
            </a:r>
            <a:r>
              <a:rPr lang="en-US" dirty="0" err="1" smtClean="0"/>
              <a:t>nimero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kont</a:t>
            </a:r>
            <a:endParaRPr lang="en-US" dirty="0" smtClean="0"/>
          </a:p>
          <a:p>
            <a:pPr lvl="2"/>
            <a:r>
              <a:rPr lang="en-US" dirty="0" err="1" smtClean="0"/>
              <a:t>Payslip</a:t>
            </a:r>
            <a:r>
              <a:rPr lang="en-US" dirty="0" smtClean="0"/>
              <a:t> (Zen 2022)</a:t>
            </a:r>
          </a:p>
          <a:p>
            <a:pPr lvl="2"/>
            <a:r>
              <a:rPr lang="en-US" dirty="0" err="1"/>
              <a:t>Konfirmen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kontribye</a:t>
            </a:r>
            <a:r>
              <a:rPr lang="en-US" dirty="0"/>
              <a:t> Dan </a:t>
            </a:r>
            <a:r>
              <a:rPr lang="en-US" dirty="0" err="1"/>
              <a:t>Fon</a:t>
            </a:r>
            <a:r>
              <a:rPr lang="en-US" dirty="0"/>
              <a:t> </a:t>
            </a:r>
            <a:r>
              <a:rPr lang="en-US" dirty="0" err="1"/>
              <a:t>Pansyon</a:t>
            </a:r>
            <a:endParaRPr lang="en-US" dirty="0"/>
          </a:p>
          <a:p>
            <a:pPr lvl="1"/>
            <a:r>
              <a:rPr lang="en-US" dirty="0" err="1" smtClean="0"/>
              <a:t>Sipor</a:t>
            </a:r>
            <a:r>
              <a:rPr lang="en-US" dirty="0" smtClean="0"/>
              <a:t> </a:t>
            </a:r>
            <a:r>
              <a:rPr lang="nb-NO" dirty="0" smtClean="0"/>
              <a:t>Adisyonnel lo Bil Elektrisite </a:t>
            </a:r>
          </a:p>
          <a:p>
            <a:pPr lvl="2"/>
            <a:r>
              <a:rPr lang="nb-NO" dirty="0" smtClean="0"/>
              <a:t>Ou Bill Kouran (Zen 2022)</a:t>
            </a:r>
          </a:p>
          <a:p>
            <a:pPr lvl="2"/>
            <a:r>
              <a:rPr lang="nb-NO" dirty="0" smtClean="0"/>
              <a:t>Kard Idantite (NIN)</a:t>
            </a:r>
          </a:p>
          <a:p>
            <a:pPr lvl="2"/>
            <a:r>
              <a:rPr lang="en-US" dirty="0" err="1"/>
              <a:t>Kard</a:t>
            </a:r>
            <a:r>
              <a:rPr lang="en-US" dirty="0"/>
              <a:t> </a:t>
            </a:r>
            <a:r>
              <a:rPr lang="en-US" dirty="0" err="1"/>
              <a:t>Labank</a:t>
            </a:r>
            <a:r>
              <a:rPr lang="en-US" dirty="0"/>
              <a:t> </a:t>
            </a:r>
            <a:r>
              <a:rPr lang="en-US" dirty="0" err="1"/>
              <a:t>avek</a:t>
            </a:r>
            <a:r>
              <a:rPr lang="en-US" dirty="0"/>
              <a:t> </a:t>
            </a:r>
            <a:r>
              <a:rPr lang="en-US" dirty="0" err="1"/>
              <a:t>nimero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kont</a:t>
            </a:r>
            <a:endParaRPr lang="en-US" dirty="0"/>
          </a:p>
          <a:p>
            <a:pPr lvl="2"/>
            <a:r>
              <a:rPr lang="en-US" dirty="0" err="1" smtClean="0"/>
              <a:t>Payslip</a:t>
            </a:r>
            <a:r>
              <a:rPr lang="en-US" dirty="0" smtClean="0"/>
              <a:t> (Zen 2022)</a:t>
            </a:r>
          </a:p>
          <a:p>
            <a:pPr lvl="2"/>
            <a:r>
              <a:rPr lang="en-US" dirty="0" err="1" smtClean="0"/>
              <a:t>Konfirmen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kontribye</a:t>
            </a:r>
            <a:r>
              <a:rPr lang="en-US" dirty="0" smtClean="0"/>
              <a:t> Dan </a:t>
            </a:r>
            <a:r>
              <a:rPr lang="en-US" dirty="0" err="1" smtClean="0"/>
              <a:t>Fon</a:t>
            </a:r>
            <a:r>
              <a:rPr lang="en-US" dirty="0" smtClean="0"/>
              <a:t> </a:t>
            </a:r>
            <a:r>
              <a:rPr lang="en-US" dirty="0" err="1" smtClean="0"/>
              <a:t>Pansyon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98665"/>
              </p:ext>
            </p:extLst>
          </p:nvPr>
        </p:nvGraphicFramePr>
        <p:xfrm>
          <a:off x="6766560" y="2377441"/>
          <a:ext cx="5347063" cy="287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40">
                  <a:extLst>
                    <a:ext uri="{9D8B030D-6E8A-4147-A177-3AD203B41FA5}">
                      <a16:colId xmlns:a16="http://schemas.microsoft.com/office/drawing/2014/main" val="3684645336"/>
                    </a:ext>
                  </a:extLst>
                </a:gridCol>
                <a:gridCol w="2228118">
                  <a:extLst>
                    <a:ext uri="{9D8B030D-6E8A-4147-A177-3AD203B41FA5}">
                      <a16:colId xmlns:a16="http://schemas.microsoft.com/office/drawing/2014/main" val="2411171704"/>
                    </a:ext>
                  </a:extLst>
                </a:gridCol>
                <a:gridCol w="1976305">
                  <a:extLst>
                    <a:ext uri="{9D8B030D-6E8A-4147-A177-3AD203B41FA5}">
                      <a16:colId xmlns:a16="http://schemas.microsoft.com/office/drawing/2014/main" val="1416026720"/>
                    </a:ext>
                  </a:extLst>
                </a:gridCol>
              </a:tblGrid>
              <a:tr h="77043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Bil</a:t>
                      </a:r>
                      <a:r>
                        <a:rPr lang="en-US" dirty="0" smtClean="0"/>
                        <a:t> I Lo Mon</a:t>
                      </a:r>
                      <a:r>
                        <a:rPr lang="en-US" baseline="0" dirty="0" smtClean="0"/>
                        <a:t> Non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Bil</a:t>
                      </a:r>
                      <a:r>
                        <a:rPr lang="en-US" dirty="0" smtClean="0"/>
                        <a:t> Pa lo mon non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1461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Kalifye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 lo </a:t>
                      </a:r>
                      <a:r>
                        <a:rPr lang="en-US" b="1" dirty="0" err="1" smtClean="0"/>
                        <a:t>en</a:t>
                      </a:r>
                      <a:r>
                        <a:rPr lang="en-US" b="1" dirty="0" smtClean="0"/>
                        <a:t> lot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Dimoun</a:t>
                      </a:r>
                      <a:r>
                        <a:rPr lang="en-US" b="1" baseline="0" dirty="0" smtClean="0"/>
                        <a:t> me </a:t>
                      </a:r>
                      <a:r>
                        <a:rPr lang="en-US" b="1" baseline="0" dirty="0" err="1" smtClean="0"/>
                        <a:t>mwan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peye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 </a:t>
                      </a:r>
                      <a:r>
                        <a:rPr lang="en-US" b="1" dirty="0" err="1" smtClean="0"/>
                        <a:t>Pe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Lwe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64593"/>
                  </a:ext>
                </a:extLst>
              </a:tr>
              <a:tr h="134428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Lasistans</a:t>
                      </a:r>
                      <a:r>
                        <a:rPr lang="en-US" baseline="0" dirty="0" smtClean="0"/>
                        <a:t> PUC pour </a:t>
                      </a:r>
                      <a:r>
                        <a:rPr lang="en-US" baseline="0" dirty="0" err="1" smtClean="0"/>
                        <a:t>reviz</a:t>
                      </a:r>
                      <a:r>
                        <a:rPr lang="en-US" baseline="0" dirty="0" smtClean="0"/>
                        <a:t> zot </a:t>
                      </a:r>
                      <a:r>
                        <a:rPr lang="en-US" baseline="0" dirty="0" err="1" smtClean="0"/>
                        <a:t>sistenm</a:t>
                      </a:r>
                      <a:endParaRPr lang="en-US" baseline="0" dirty="0" smtClean="0"/>
                    </a:p>
                    <a:p>
                      <a:pPr algn="l"/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Lasistans</a:t>
                      </a:r>
                      <a:r>
                        <a:rPr lang="en-US" baseline="0" dirty="0" smtClean="0"/>
                        <a:t> Biro </a:t>
                      </a:r>
                      <a:r>
                        <a:rPr lang="en-US" baseline="0" dirty="0" err="1" smtClean="0"/>
                        <a:t>Distrik</a:t>
                      </a:r>
                      <a:r>
                        <a:rPr lang="en-US" baseline="0" dirty="0" smtClean="0"/>
                        <a:t> pour </a:t>
                      </a:r>
                      <a:r>
                        <a:rPr lang="en-US" baseline="0" dirty="0" err="1" smtClean="0"/>
                        <a:t>sertifikasyon</a:t>
                      </a:r>
                      <a:r>
                        <a:rPr lang="en-US" baseline="0" dirty="0" smtClean="0"/>
                        <a:t> (25 </a:t>
                      </a:r>
                      <a:r>
                        <a:rPr lang="en-US" baseline="0" dirty="0" err="1" smtClean="0"/>
                        <a:t>Zilyet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-Kopi </a:t>
                      </a:r>
                      <a:r>
                        <a:rPr lang="en-US" dirty="0" err="1" smtClean="0"/>
                        <a:t>Kontra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lakaz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ki</a:t>
                      </a:r>
                      <a:r>
                        <a:rPr lang="en-US" dirty="0" smtClean="0"/>
                        <a:t> valid</a:t>
                      </a:r>
                    </a:p>
                    <a:p>
                      <a:pPr algn="l"/>
                      <a:r>
                        <a:rPr lang="en-US" dirty="0" smtClean="0"/>
                        <a:t>-Landlord</a:t>
                      </a:r>
                      <a:r>
                        <a:rPr lang="en-US" baseline="0" dirty="0" smtClean="0"/>
                        <a:t> i </a:t>
                      </a:r>
                      <a:r>
                        <a:rPr lang="en-US" baseline="0" dirty="0" err="1" smtClean="0"/>
                        <a:t>sinny</a:t>
                      </a:r>
                      <a:r>
                        <a:rPr lang="en-US" baseline="0" dirty="0" smtClean="0"/>
                        <a:t> ou bil elektrik pour mwan Zen 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66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6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Mesaz</a:t>
            </a:r>
            <a:r>
              <a:rPr lang="en-US" b="1" dirty="0" smtClean="0"/>
              <a:t> Enportan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Tou </a:t>
            </a:r>
            <a:r>
              <a:rPr lang="en-US" b="1" dirty="0" err="1" smtClean="0">
                <a:solidFill>
                  <a:srgbClr val="FF0000"/>
                </a:solidFill>
              </a:rPr>
              <a:t>travayer</a:t>
            </a:r>
            <a:r>
              <a:rPr lang="en-US" b="1" dirty="0" smtClean="0">
                <a:solidFill>
                  <a:srgbClr val="FF0000"/>
                </a:solidFill>
              </a:rPr>
              <a:t> dan </a:t>
            </a:r>
            <a:r>
              <a:rPr lang="en-US" b="1" dirty="0" err="1" smtClean="0">
                <a:solidFill>
                  <a:srgbClr val="FF0000"/>
                </a:solidFill>
              </a:rPr>
              <a:t>sekter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prive</a:t>
            </a:r>
            <a:r>
              <a:rPr lang="en-US" b="1" dirty="0" smtClean="0">
                <a:solidFill>
                  <a:srgbClr val="FF0000"/>
                </a:solidFill>
              </a:rPr>
              <a:t> ki kalifye anba sa progranm, pe ganny </a:t>
            </a:r>
            <a:r>
              <a:rPr lang="en-US" b="1" dirty="0" err="1" smtClean="0">
                <a:solidFill>
                  <a:srgbClr val="FF0000"/>
                </a:solidFill>
              </a:rPr>
              <a:t>demande</a:t>
            </a:r>
            <a:r>
              <a:rPr lang="en-US" b="1" dirty="0" smtClean="0">
                <a:solidFill>
                  <a:srgbClr val="FF0000"/>
                </a:solidFill>
              </a:rPr>
              <a:t> pou </a:t>
            </a:r>
            <a:r>
              <a:rPr lang="en-US" b="1" dirty="0" err="1" smtClean="0">
                <a:solidFill>
                  <a:srgbClr val="FF0000"/>
                </a:solidFill>
              </a:rPr>
              <a:t>servi</a:t>
            </a:r>
            <a:r>
              <a:rPr lang="en-US" b="1" dirty="0" smtClean="0">
                <a:solidFill>
                  <a:srgbClr val="FF0000"/>
                </a:solidFill>
              </a:rPr>
              <a:t> sa </a:t>
            </a:r>
            <a:r>
              <a:rPr lang="en-US" b="1" dirty="0" err="1" smtClean="0">
                <a:solidFill>
                  <a:srgbClr val="FF0000"/>
                </a:solidFill>
              </a:rPr>
              <a:t>letan</a:t>
            </a:r>
            <a:r>
              <a:rPr lang="en-US" b="1" dirty="0" smtClean="0">
                <a:solidFill>
                  <a:srgbClr val="FF0000"/>
                </a:solidFill>
              </a:rPr>
              <a:t>, ant la, ek </a:t>
            </a:r>
            <a:r>
              <a:rPr lang="en-US" b="1" dirty="0" err="1" smtClean="0">
                <a:solidFill>
                  <a:srgbClr val="FF0000"/>
                </a:solidFill>
              </a:rPr>
              <a:t>dat</a:t>
            </a:r>
            <a:r>
              <a:rPr lang="en-US" b="1" dirty="0" smtClean="0">
                <a:solidFill>
                  <a:srgbClr val="FF0000"/>
                </a:solidFill>
              </a:rPr>
              <a:t> Lanrezistreman, </a:t>
            </a:r>
            <a:r>
              <a:rPr lang="en-US" b="1" dirty="0" smtClean="0">
                <a:solidFill>
                  <a:srgbClr val="FF0000"/>
                </a:solidFill>
              </a:rPr>
              <a:t>pou </a:t>
            </a:r>
            <a:r>
              <a:rPr lang="en-US" b="1" dirty="0" smtClean="0">
                <a:solidFill>
                  <a:srgbClr val="FF0000"/>
                </a:solidFill>
              </a:rPr>
              <a:t>met tou zot Dokiman </a:t>
            </a:r>
            <a:r>
              <a:rPr lang="en-US" b="1" dirty="0" err="1" smtClean="0">
                <a:solidFill>
                  <a:srgbClr val="FF0000"/>
                </a:solidFill>
              </a:rPr>
              <a:t>annord</a:t>
            </a:r>
            <a:r>
              <a:rPr lang="en-US" b="1" dirty="0" smtClean="0">
                <a:solidFill>
                  <a:srgbClr val="FF0000"/>
                </a:solidFill>
              </a:rPr>
              <a:t>, pou </a:t>
            </a:r>
            <a:r>
              <a:rPr lang="en-US" b="1" dirty="0" err="1" smtClean="0">
                <a:solidFill>
                  <a:srgbClr val="FF0000"/>
                </a:solidFill>
              </a:rPr>
              <a:t>fasilit</a:t>
            </a:r>
            <a:r>
              <a:rPr lang="en-US" b="1" dirty="0" smtClean="0">
                <a:solidFill>
                  <a:srgbClr val="FF0000"/>
                </a:solidFill>
              </a:rPr>
              <a:t> sa Prosesis ki pou </a:t>
            </a:r>
            <a:r>
              <a:rPr lang="en-US" b="1" dirty="0" err="1" smtClean="0">
                <a:solidFill>
                  <a:srgbClr val="FF0000"/>
                </a:solidFill>
              </a:rPr>
              <a:t>konmanse</a:t>
            </a:r>
            <a:r>
              <a:rPr lang="en-US" b="1" dirty="0" smtClean="0">
                <a:solidFill>
                  <a:srgbClr val="FF0000"/>
                </a:solidFill>
              </a:rPr>
              <a:t> le 25 Zilyet.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</a:rPr>
              <a:t>egalman</a:t>
            </a:r>
            <a:r>
              <a:rPr lang="en-US" b="1" dirty="0" smtClean="0">
                <a:solidFill>
                  <a:srgbClr val="FF0000"/>
                </a:solidFill>
              </a:rPr>
              <a:t> Enportan ki </a:t>
            </a:r>
            <a:r>
              <a:rPr lang="en-US" b="1" dirty="0" err="1" smtClean="0">
                <a:solidFill>
                  <a:srgbClr val="FF0000"/>
                </a:solidFill>
              </a:rPr>
              <a:t>lenformasyon</a:t>
            </a:r>
            <a:r>
              <a:rPr lang="en-US" b="1" dirty="0" smtClean="0">
                <a:solidFill>
                  <a:srgbClr val="FF0000"/>
                </a:solidFill>
              </a:rPr>
              <a:t> ki ou </a:t>
            </a:r>
            <a:r>
              <a:rPr lang="en-US" b="1" dirty="0" err="1" smtClean="0">
                <a:solidFill>
                  <a:srgbClr val="FF0000"/>
                </a:solidFill>
              </a:rPr>
              <a:t>soumet</a:t>
            </a:r>
            <a:r>
              <a:rPr lang="en-US" b="1" dirty="0" smtClean="0">
                <a:solidFill>
                  <a:srgbClr val="FF0000"/>
                </a:solidFill>
              </a:rPr>
              <a:t> pour ou </a:t>
            </a:r>
            <a:r>
              <a:rPr lang="en-US" b="1" dirty="0" err="1" smtClean="0">
                <a:solidFill>
                  <a:srgbClr val="FF0000"/>
                </a:solidFill>
              </a:rPr>
              <a:t>benefisye</a:t>
            </a:r>
            <a:r>
              <a:rPr lang="en-US" b="1" dirty="0" smtClean="0">
                <a:solidFill>
                  <a:srgbClr val="FF0000"/>
                </a:solidFill>
              </a:rPr>
              <a:t> anba sa progranm i KOREK.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Si ou </a:t>
            </a:r>
            <a:r>
              <a:rPr lang="en-US" b="1" dirty="0" err="1" smtClean="0">
                <a:solidFill>
                  <a:srgbClr val="FF0000"/>
                </a:solidFill>
              </a:rPr>
              <a:t>sanz</a:t>
            </a:r>
            <a:r>
              <a:rPr lang="en-US" b="1" dirty="0" smtClean="0">
                <a:solidFill>
                  <a:srgbClr val="FF0000"/>
                </a:solidFill>
              </a:rPr>
              <a:t> ou </a:t>
            </a:r>
            <a:r>
              <a:rPr lang="en-US" b="1" dirty="0" err="1" smtClean="0">
                <a:solidFill>
                  <a:srgbClr val="FF0000"/>
                </a:solidFill>
              </a:rPr>
              <a:t>lanplwa</a:t>
            </a:r>
            <a:r>
              <a:rPr lang="en-US" b="1" dirty="0" smtClean="0">
                <a:solidFill>
                  <a:srgbClr val="FF0000"/>
                </a:solidFill>
              </a:rPr>
              <a:t> dan sa </a:t>
            </a:r>
            <a:r>
              <a:rPr lang="en-US" b="1" dirty="0" err="1" smtClean="0">
                <a:solidFill>
                  <a:srgbClr val="FF0000"/>
                </a:solidFill>
              </a:rPr>
              <a:t>letan</a:t>
            </a:r>
            <a:r>
              <a:rPr lang="en-US" b="1" dirty="0" smtClean="0">
                <a:solidFill>
                  <a:srgbClr val="FF0000"/>
                </a:solidFill>
              </a:rPr>
              <a:t> ki ou pe </a:t>
            </a:r>
            <a:r>
              <a:rPr lang="en-US" b="1" dirty="0" err="1" smtClean="0">
                <a:solidFill>
                  <a:srgbClr val="FF0000"/>
                </a:solidFill>
              </a:rPr>
              <a:t>resevwar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lasistans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ou </a:t>
            </a:r>
            <a:r>
              <a:rPr lang="en-US" b="1" dirty="0" err="1" smtClean="0">
                <a:solidFill>
                  <a:srgbClr val="FF0000"/>
                </a:solidFill>
              </a:rPr>
              <a:t>responsabilite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pou </a:t>
            </a:r>
            <a:r>
              <a:rPr lang="en-US" b="1" dirty="0" err="1" smtClean="0">
                <a:solidFill>
                  <a:srgbClr val="FF0000"/>
                </a:solidFill>
              </a:rPr>
              <a:t>soumet</a:t>
            </a:r>
            <a:r>
              <a:rPr lang="en-US" b="1" dirty="0" smtClean="0">
                <a:solidFill>
                  <a:srgbClr val="FF0000"/>
                </a:solidFill>
              </a:rPr>
              <a:t> en </a:t>
            </a:r>
            <a:r>
              <a:rPr lang="en-US" b="1" dirty="0" err="1" smtClean="0">
                <a:solidFill>
                  <a:srgbClr val="FF0000"/>
                </a:solidFill>
              </a:rPr>
              <a:t>nouvo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laplikasyon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</a:t>
            </a:r>
            <a:r>
              <a:rPr lang="en-US" b="1" dirty="0" smtClean="0">
                <a:solidFill>
                  <a:srgbClr val="FF0000"/>
                </a:solidFill>
              </a:rPr>
              <a:t> ou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nouvo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saler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</a:rPr>
              <a:t>enpak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nivo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lasistans</a:t>
            </a:r>
            <a:r>
              <a:rPr lang="en-US" b="1" dirty="0" smtClean="0">
                <a:solidFill>
                  <a:srgbClr val="FF0000"/>
                </a:solidFill>
              </a:rPr>
              <a:t> ki ou </a:t>
            </a:r>
            <a:r>
              <a:rPr lang="en-US" b="1" dirty="0" err="1" smtClean="0">
                <a:solidFill>
                  <a:srgbClr val="FF0000"/>
                </a:solidFill>
              </a:rPr>
              <a:t>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resevwar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Minister pou </a:t>
            </a:r>
            <a:r>
              <a:rPr lang="en-US" b="1" dirty="0" err="1" smtClean="0">
                <a:solidFill>
                  <a:srgbClr val="FF0000"/>
                </a:solidFill>
              </a:rPr>
              <a:t>donn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plis</a:t>
            </a:r>
            <a:r>
              <a:rPr lang="en-US" b="1" dirty="0" smtClean="0">
                <a:solidFill>
                  <a:srgbClr val="FF0000"/>
                </a:solidFill>
              </a:rPr>
              <a:t> detay </a:t>
            </a:r>
            <a:r>
              <a:rPr lang="en-US" b="1" dirty="0" err="1" smtClean="0">
                <a:solidFill>
                  <a:srgbClr val="FF0000"/>
                </a:solidFill>
              </a:rPr>
              <a:t>ankor</a:t>
            </a:r>
            <a:r>
              <a:rPr lang="en-US" b="1" dirty="0" smtClean="0">
                <a:solidFill>
                  <a:srgbClr val="FF0000"/>
                </a:solidFill>
              </a:rPr>
              <a:t> le </a:t>
            </a:r>
            <a:r>
              <a:rPr lang="en-US" b="1" dirty="0" smtClean="0">
                <a:solidFill>
                  <a:srgbClr val="FF0000"/>
                </a:solidFill>
              </a:rPr>
              <a:t>15 Zilyet, 2022.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03" y="6250741"/>
            <a:ext cx="745897" cy="9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4313</TotalTime>
  <Words>749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Mezir Tanporer Pou Soulaz Dimoun avek Reveni Pli ba</vt:lpstr>
      <vt:lpstr>Mezir  </vt:lpstr>
      <vt:lpstr>Mezir – Detay Preliminer Lo Bann Progranm </vt:lpstr>
      <vt:lpstr>Mezir - Sipor Pour Saler ki pli ba ki R8500</vt:lpstr>
      <vt:lpstr>Mezir - Sipor Pour Bann ki Saler i ant R8500 a R9000</vt:lpstr>
      <vt:lpstr>Mezir - Sipor Adisyonnel lo Bil Elektrisite </vt:lpstr>
      <vt:lpstr>Bann Lot Mezir</vt:lpstr>
      <vt:lpstr>Rol Piblik  </vt:lpstr>
      <vt:lpstr>Mesaz Enportan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Mezir Tanporer Pour Soulaz Dimoun ek Reveni Pli Ba</dc:title>
  <dc:creator>Lenny Palit</dc:creator>
  <cp:lastModifiedBy>Lindy Vital</cp:lastModifiedBy>
  <cp:revision>30</cp:revision>
  <dcterms:created xsi:type="dcterms:W3CDTF">2022-07-08T04:38:29Z</dcterms:created>
  <dcterms:modified xsi:type="dcterms:W3CDTF">2022-07-11T09:23:56Z</dcterms:modified>
</cp:coreProperties>
</file>